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FE83-5FFC-4B1B-83D5-C7CAF4433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0CA7F-43D1-452B-83D5-CF0C02A2E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07958-2EE0-47FE-B778-714A15736D9B}" type="datetimeFigureOut">
              <a:rPr lang="en-MY" smtClean="0"/>
              <a:t>27/2/2025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FF98FB-E397-48CC-8A10-CD44DD9F1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EC31F-A3E1-4D1E-9BFB-BA632BC92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BF10A-0003-4D42-AACF-CA14C85E54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258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75B9A-CD68-4FDB-A0AD-D3A2212CB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3C9E6-2525-40F1-A96D-ACA78EB5F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440A7-26E1-4BC4-BC9A-D580FC77A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07958-2EE0-47FE-B778-714A15736D9B}" type="datetimeFigureOut">
              <a:rPr lang="en-MY" smtClean="0"/>
              <a:t>27/2/2025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140AA-90AD-4D3D-927A-6766EF713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8C371-0254-4B4F-83BA-3E7DB3750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BF10A-0003-4D42-AACF-CA14C85E544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776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783F22-26E4-475C-A80D-617BA751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AF5C9-2E4A-43D0-8B89-9F90D2F776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42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FBB44-B6B7-4B5D-B6FA-F8C6A2A8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E157B-3C08-49BE-92E9-DC24D1D3FB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16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3CB143-5182-44BF-A101-29AF7A8D1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0DD8C9-F130-4F00-8FCC-5A4D2410C7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17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444F6C-CEE8-435B-8C28-47C5C2F7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A4E36-9D81-4B1A-B199-7C0AC9AB89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8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D02A03-6D07-45AD-A3D3-881012E2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8AF9F1-D94A-42DC-AC72-C2C87B6D11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97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9CBFF3-962B-4628-930E-1D497088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9B3638-B7E9-4CA6-9C21-FDF59747C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06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EAD2DD-E832-41E6-AF50-799A46B5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08222-D59A-4A83-A531-3B30658E7E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765FB4-D4C3-48BB-B2CC-0B00F7225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E3A14-EA21-4BC4-9918-170A16863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53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9BDC17-F932-464B-AD8E-E7EC3C4B6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EEBD2-D7F9-4482-822B-4DE4AEB567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1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55F47E-D8B9-4891-88B2-4079F0DA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0120A-FC61-4944-86B9-12F64C1A3D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33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51D480-A03F-4FFE-86E0-96D0F57ED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2D8BA-4D89-4A7E-9B40-6A0EEF9718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97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DD399C-F829-4833-93F2-87D26F8C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92FF4-088D-4267-A7B6-F0EC55E7BC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94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35D96E-6E08-4F03-BB27-173FF4C33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C28B4E-62AA-4742-987D-2007B28200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B4EE87-F7DA-46B0-A2A1-3F99A089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FC6D3-9CA2-49BD-9388-51525FA7ED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0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57AD0B-D70D-43CF-B52C-D4EE104B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F575-D290-4EE1-B575-5EE87240E2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9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4034DF-72D3-4EA6-A0FE-5A81884D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94C81-1ED0-4160-BFC8-E08B324FA1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5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ECCF4E-F83B-4B0B-8A24-727FB2427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A353E-7F0B-4A73-9333-B14892A678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2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14C0A-F52D-48F4-8B15-853BED36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B2252-7250-4092-858A-00A00A414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1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E2A27C-EDE5-4900-ABBE-D0EA441C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669D7-8823-41E0-8875-389C9ED813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93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BE72F2-8FF2-42AB-988D-609F4DA3E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1ED168-431E-4F32-953A-023F7CC04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57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5618E4-4FFE-48FB-942D-231EC1368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7F407-4E40-440E-A2C1-74F6A2B5FE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66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096A37-FF0E-4B9F-B399-508A7B5C7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81E3B-C419-41DE-9449-18D1F9877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38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DBE982-B60D-414F-80AE-EF8604D6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34F02-D39D-48D6-B8E8-3D4F21C380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14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BF9E20-63C2-4C41-9732-E84F5070A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D07FF6-C881-4078-93A8-45352301AD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7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F04BBB-C9E8-413D-8398-9540A3484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ADD6D-35A9-4FE4-9CAC-128DC299D7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5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A02471-D530-4D86-A272-5A5DAA9C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76A40-4D55-49DB-9477-FF75DB91E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50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DD8672-B961-49FD-AC87-F3EC89C4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2A7C6-2F12-4236-9849-C371C25D1C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52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8DCEDF-0A14-4345-A60D-92450A419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21CA7-8601-4FB5-A4AA-D5B5034B93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43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901BD7-284F-4E55-9E41-10387FAF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D7242-5315-4432-B786-B281A4A75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96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2436C0-F555-4696-B093-714C1941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B207F-5C38-4EFD-A022-162F89ADE6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60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AE3497-38D3-40BF-9776-4414838C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7824B-9083-492E-BD13-00CA9BC8E6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608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138EA-449A-48DF-B8EE-7DBFB695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1504F2-0B35-4427-82B3-586DCD0192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753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066851-4064-4375-AA8B-FB8DEC4B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1440C-9791-43DC-98BF-B99907540A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A22B96-6A5E-4EED-9152-95935E3E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39724-6D29-4B1D-9974-4A75F8EAAE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F7A9B6-30D3-4AF8-A864-AC1DEC855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1B227-F02F-40A2-BF53-9AEBC62189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318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079527-567A-464A-94A8-6F4F74DF0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C48AF4-E079-4F30-92ED-1BA04DC34D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48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ACE30A-8B31-4463-B27C-AD604D2BF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7EAE1C-FB1B-42F2-B556-8E2DDFE285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713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0921B2-B72F-4A38-B203-EB680D88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52CD7-D5C0-458A-A7BD-1157073FBA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909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F39AB9-C14A-40CA-B299-485C5187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35782-7EF2-4D43-9729-52B0A76524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30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330059-9B12-4C8C-864B-27C2BE7A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4383C-0CD2-4588-B1A3-03C226F0A6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9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2832B4-625B-47BC-98FD-ECC80178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87303-B355-4306-AC0B-AAA105590E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3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060BD5-B0E5-421E-BDFC-9DE824BA6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B85AB-4390-4BD3-9DA3-FB85C24402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100E04-BF7F-4181-B62A-422C3FB9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AF11C-8EBC-41F3-BF78-4D40A3268E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813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E25192-13A8-46EE-8EF4-D39A99D67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7F908-C18A-43FC-BE2F-32DB812B6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0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C69521-7D9C-4D3D-9AD8-426B7B79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468B5-EE4B-44FD-A1BE-A3E95D5C98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2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C3E254-B6CC-4860-A5FA-1EC026488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AA09DD-E7D5-4314-A2DE-282A048FCA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65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654E81-43E4-4946-927D-6F5C7E816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088AC4-5E55-4F67-8978-57115611C7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91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38B168-F08F-4A15-B4FD-FFAC84805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5DBDC-4514-4463-9464-003F97A11D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45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4F1B4F-3D9F-47DC-9A26-E29992FB7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2907B1-C869-4E8C-BA36-780EF8A6CA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9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2CAD87-D3A0-4F5C-8FBD-AFCC3675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4B2E1-00E3-4978-B232-B0763202CC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43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193010-7F4E-4F14-A9DD-AED9A1C99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BEC919-143D-4AFA-A749-3FB1AEBD21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21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63B4C9-4669-4771-9A4E-18DEBC03A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68574-2B0C-40EF-9386-DC0A861D06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23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D49C93-7E22-43D4-88A0-3D7CFE3D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B54DB-4C48-4E33-BC7E-71C086FAEA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8DB319-476B-4470-A12F-9AB024CB9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18B62-4767-4E4A-BE47-FD335179CB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93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4CDD14-EFC3-4670-92AE-71B108F0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B561F-18DC-4CCC-A38B-015F48414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991DBF-6CE3-450D-9640-2C813B6D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779394-A0B8-4F7C-B90F-81E8D1CBEE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64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2025-02-27T03:00:24Z</dcterms:created>
  <dcterms:modified xsi:type="dcterms:W3CDTF">2025-02-27T03:00:24Z</dcterms:modified>
</cp:coreProperties>
</file>